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S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SG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03550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968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53029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62036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7015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8974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66194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14143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31602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89465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SG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69098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SG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SG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9F0C-D30C-428C-A12E-A70EF7A02456}" type="datetimeFigureOut">
              <a:rPr lang="zh-SG" altLang="en-US" smtClean="0"/>
              <a:t>25/12/2016</a:t>
            </a:fld>
            <a:endParaRPr lang="zh-SG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SG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FF5F1-9AC2-43BA-8DB6-62CE3F6E17D1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8804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S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56667" y="1502206"/>
            <a:ext cx="9144000" cy="2122715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zh-CN" altLang="en-US" sz="7200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人类的救主</a:t>
            </a:r>
            <a:endParaRPr lang="zh-SG" altLang="en-US" sz="72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1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SG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5" y="-2722"/>
            <a:ext cx="12382500" cy="723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56667" y="1502206"/>
            <a:ext cx="9144000" cy="2122715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她</a:t>
            </a:r>
            <a:r>
              <a:rPr lang="zh-CN" altLang="en-US" sz="36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将要生一个儿子。你要给他起名叫耶稣。因他要将自己的百姓从罪恶里救出来。</a:t>
            </a:r>
            <a:endParaRPr lang="zh-SG" altLang="en-US" sz="36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马太福音</a:t>
            </a:r>
            <a:r>
              <a:rPr lang="en-US" altLang="zh-CN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1:21</a:t>
            </a:r>
            <a:endParaRPr lang="zh-SG" alt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43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SG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30" y="-100696"/>
            <a:ext cx="9630167" cy="723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56667" y="1502206"/>
            <a:ext cx="9144000" cy="2122715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</a:t>
            </a:r>
            <a:r>
              <a:rPr lang="zh-CN" altLang="en-US" sz="36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爱世人，甚至将他的独生子赐给他们，叫一切信他的，不至灭亡，反得永生。</a:t>
            </a:r>
            <a:endParaRPr lang="zh-SG" altLang="en-US" sz="36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约翰福音</a:t>
            </a:r>
            <a:r>
              <a:rPr lang="en-US" altLang="zh-CN" b="1" dirty="0" smtClean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3:16</a:t>
            </a:r>
            <a:endParaRPr lang="zh-SG" alt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35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532437"/>
            <a:ext cx="10515600" cy="1325563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一件礼物</a:t>
            </a:r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                                                                                        1/4</a:t>
            </a:r>
            <a:endParaRPr lang="zh-SG" altLang="en-US" sz="2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0581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有一件礼物你收到没有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眼睛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看不到你心会知道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这一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件礼物心门外等候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为了你准备别人不能收</a:t>
            </a:r>
            <a:endParaRPr lang="zh-SG" altLang="en-US" sz="5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850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520457"/>
            <a:ext cx="10515600" cy="1325563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一件礼物</a:t>
            </a:r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                                                                                        2/4</a:t>
            </a:r>
            <a:endParaRPr lang="zh-SG" altLang="en-US" sz="2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0581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生命有限时光也会走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如果你不珍惜机会难留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礼物虽然好如果你不要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你怎么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能够得到怎么能得到</a:t>
            </a:r>
            <a:endParaRPr lang="zh-SG" altLang="en-US" sz="5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061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520457"/>
            <a:ext cx="10515600" cy="1325563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一件礼物</a:t>
            </a:r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                                                                                        3/4</a:t>
            </a:r>
            <a:endParaRPr lang="zh-SG" altLang="en-US" sz="2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0581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亲爱的朋友你是否想到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马槽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的婴孩是为你而来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亲爱的朋友你是否了解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最好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的礼物是人子主耶稣</a:t>
            </a:r>
            <a:endParaRPr lang="zh-SG" altLang="en-US" sz="5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94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520457"/>
            <a:ext cx="10515600" cy="1325563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一件礼物</a:t>
            </a:r>
            <a:r>
              <a:rPr lang="en-US" altLang="zh-CN" sz="2400" b="1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                                                                                        4/4</a:t>
            </a:r>
            <a:endParaRPr lang="zh-SG" altLang="en-US" sz="2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0581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生命有限时光也会走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如果你不珍惜机会难留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礼物虽然好如果你不要</a:t>
            </a:r>
            <a:endParaRPr lang="en-US" altLang="zh-CN" sz="5400" b="1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你怎么</a:t>
            </a:r>
            <a:r>
              <a:rPr lang="zh-CN" altLang="en-US" sz="5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能够得到怎么能得到</a:t>
            </a:r>
            <a:endParaRPr lang="zh-SG" altLang="en-US" sz="5400" b="1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197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181</Words>
  <Application>Microsoft Office PowerPoint</Application>
  <PresentationFormat>宽屏</PresentationFormat>
  <Paragraphs>25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Microsoft YaHei UI</vt:lpstr>
      <vt:lpstr>宋体</vt:lpstr>
      <vt:lpstr>微软雅黑</vt:lpstr>
      <vt:lpstr>Arial</vt:lpstr>
      <vt:lpstr>Calibri</vt:lpstr>
      <vt:lpstr>Calibri Light</vt:lpstr>
      <vt:lpstr>Office 主题</vt:lpstr>
      <vt:lpstr>人类的救主</vt:lpstr>
      <vt:lpstr>PowerPoint 演示文稿</vt:lpstr>
      <vt:lpstr>她将要生一个儿子。你要给他起名叫耶稣。因他要将自己的百姓从罪恶里救出来。</vt:lpstr>
      <vt:lpstr>PowerPoint 演示文稿</vt:lpstr>
      <vt:lpstr>神爱世人，甚至将他的独生子赐给他们，叫一切信他的，不至灭亡，反得永生。</vt:lpstr>
      <vt:lpstr>《一件礼物》                                                                                        1/4</vt:lpstr>
      <vt:lpstr>《一件礼物》                                                                                        2/4</vt:lpstr>
      <vt:lpstr>《一件礼物》                                                                                        3/4</vt:lpstr>
      <vt:lpstr>《一件礼物》                                                                                        4/4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人类的救主</dc:title>
  <dc:creator>may</dc:creator>
  <cp:lastModifiedBy>may</cp:lastModifiedBy>
  <cp:revision>6</cp:revision>
  <dcterms:created xsi:type="dcterms:W3CDTF">2016-12-25T05:54:33Z</dcterms:created>
  <dcterms:modified xsi:type="dcterms:W3CDTF">2016-12-25T06:52:21Z</dcterms:modified>
</cp:coreProperties>
</file>